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0" r:id="rId4"/>
  </p:sldIdLst>
  <p:sldSz cx="82296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F24"/>
    <a:srgbClr val="FCBA0A"/>
    <a:srgbClr val="0C0C0A"/>
    <a:srgbClr val="571E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1483" y="6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1683545"/>
            <a:ext cx="6995160" cy="35814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403057"/>
            <a:ext cx="6172200" cy="2483643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7034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8021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8" y="547688"/>
            <a:ext cx="1774508" cy="871775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547688"/>
            <a:ext cx="5220653" cy="871775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9885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9619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2564609"/>
            <a:ext cx="7098030" cy="427910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6884197"/>
            <a:ext cx="7098030" cy="2250281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/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447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2738438"/>
            <a:ext cx="3497580" cy="65270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2738438"/>
            <a:ext cx="3497580" cy="6527007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8463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547690"/>
            <a:ext cx="7098030" cy="198834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8" y="2521745"/>
            <a:ext cx="3481506" cy="1235868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8" y="3757613"/>
            <a:ext cx="3481506" cy="55268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2521745"/>
            <a:ext cx="3498652" cy="1235868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3757613"/>
            <a:ext cx="3498652" cy="55268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2070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9697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1198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685800"/>
            <a:ext cx="2654260" cy="24003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1481140"/>
            <a:ext cx="4166235" cy="7310438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3086100"/>
            <a:ext cx="2654260" cy="5717382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0205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685800"/>
            <a:ext cx="2654260" cy="240030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1481140"/>
            <a:ext cx="4166235" cy="7310438"/>
          </a:xfrm>
        </p:spPr>
        <p:txBody>
          <a:bodyPr anchor="t"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3086100"/>
            <a:ext cx="2654260" cy="5717382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6984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547690"/>
            <a:ext cx="709803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2738438"/>
            <a:ext cx="709803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9534527"/>
            <a:ext cx="185166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CAB53-6A1E-4345-854C-DBCBD097178C}" type="datetimeFigureOut">
              <a:rPr lang="fr-FR" smtClean="0"/>
              <a:t>12/04/2025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9534527"/>
            <a:ext cx="277749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9534527"/>
            <a:ext cx="185166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B20D6-F1C2-4649-8AFB-B1A3AD66D46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4088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22960" rtl="0" eaLnBrk="1" latinLnBrk="0" hangingPunct="1">
        <a:lnSpc>
          <a:spcPct val="90000"/>
        </a:lnSpc>
        <a:spcBef>
          <a:spcPct val="0"/>
        </a:spcBef>
        <a:buNone/>
        <a:defRPr sz="39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40" indent="-205740" algn="l" defTabSz="82296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85166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571E2D"/>
            </a:gs>
            <a:gs pos="0">
              <a:srgbClr val="9A0F2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nut 7"/>
          <p:cNvSpPr>
            <a:spLocks noChangeAspect="1"/>
          </p:cNvSpPr>
          <p:nvPr/>
        </p:nvSpPr>
        <p:spPr>
          <a:xfrm>
            <a:off x="-4337539" y="2668364"/>
            <a:ext cx="12965723" cy="12965723"/>
          </a:xfrm>
          <a:prstGeom prst="donut">
            <a:avLst>
              <a:gd name="adj" fmla="val 5543"/>
            </a:avLst>
          </a:prstGeom>
          <a:gradFill flip="none" rotWithShape="1">
            <a:gsLst>
              <a:gs pos="100000">
                <a:srgbClr val="FCBA0A"/>
              </a:gs>
              <a:gs pos="5000">
                <a:srgbClr val="9A0F2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230924" y="1806397"/>
            <a:ext cx="5767752" cy="8480603"/>
          </a:xfrm>
          <a:prstGeom prst="roundRect">
            <a:avLst>
              <a:gd name="adj" fmla="val 2806"/>
            </a:avLst>
          </a:prstGeom>
          <a:solidFill>
            <a:srgbClr val="0C0C0A"/>
          </a:solidFill>
          <a:ln>
            <a:noFill/>
          </a:ln>
          <a:effectLst>
            <a:outerShdw blurRad="342900" dist="38100" dir="16200000" sx="103000" sy="103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ounded Rectangle 6"/>
          <p:cNvSpPr/>
          <p:nvPr/>
        </p:nvSpPr>
        <p:spPr>
          <a:xfrm>
            <a:off x="2368063" y="2948224"/>
            <a:ext cx="3493474" cy="7338776"/>
          </a:xfrm>
          <a:prstGeom prst="roundRect">
            <a:avLst>
              <a:gd name="adj" fmla="val 9582"/>
            </a:avLst>
          </a:prstGeom>
          <a:solidFill>
            <a:srgbClr val="0C0C0A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  <a:alpha val="60000"/>
                  </a:schemeClr>
                </a:gs>
                <a:gs pos="100000">
                  <a:srgbClr val="0C0C0A"/>
                </a:gs>
              </a:gsLst>
              <a:path path="circle">
                <a:fillToRect l="100000" b="100000"/>
              </a:path>
              <a:tileRect t="-100000" r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Donut 10"/>
          <p:cNvSpPr>
            <a:spLocks noChangeAspect="1"/>
          </p:cNvSpPr>
          <p:nvPr/>
        </p:nvSpPr>
        <p:spPr>
          <a:xfrm>
            <a:off x="5858450" y="-2666675"/>
            <a:ext cx="4367164" cy="4367164"/>
          </a:xfrm>
          <a:prstGeom prst="donut">
            <a:avLst>
              <a:gd name="adj" fmla="val 5543"/>
            </a:avLst>
          </a:prstGeom>
          <a:gradFill flip="none" rotWithShape="1">
            <a:gsLst>
              <a:gs pos="100000">
                <a:srgbClr val="FCBA0A"/>
              </a:gs>
              <a:gs pos="5000">
                <a:srgbClr val="9A0F2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9" name="Donut 8"/>
          <p:cNvSpPr>
            <a:spLocks noChangeAspect="1"/>
          </p:cNvSpPr>
          <p:nvPr/>
        </p:nvSpPr>
        <p:spPr>
          <a:xfrm rot="5400000">
            <a:off x="4205497" y="-3123872"/>
            <a:ext cx="4367164" cy="4367164"/>
          </a:xfrm>
          <a:prstGeom prst="donut">
            <a:avLst>
              <a:gd name="adj" fmla="val 5543"/>
            </a:avLst>
          </a:prstGeom>
          <a:gradFill flip="none" rotWithShape="1">
            <a:gsLst>
              <a:gs pos="100000">
                <a:srgbClr val="FCBA0A"/>
              </a:gs>
              <a:gs pos="5000">
                <a:srgbClr val="9A0F2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536367"/>
            <a:ext cx="8798980" cy="875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94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571E2D"/>
            </a:gs>
            <a:gs pos="0">
              <a:srgbClr val="9A0F2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nut 7"/>
          <p:cNvSpPr>
            <a:spLocks noChangeAspect="1"/>
          </p:cNvSpPr>
          <p:nvPr/>
        </p:nvSpPr>
        <p:spPr>
          <a:xfrm>
            <a:off x="-4337539" y="2668364"/>
            <a:ext cx="12965723" cy="12965723"/>
          </a:xfrm>
          <a:prstGeom prst="donut">
            <a:avLst>
              <a:gd name="adj" fmla="val 5543"/>
            </a:avLst>
          </a:prstGeom>
          <a:gradFill flip="none" rotWithShape="1">
            <a:gsLst>
              <a:gs pos="100000">
                <a:srgbClr val="FCBA0A"/>
              </a:gs>
              <a:gs pos="5000">
                <a:srgbClr val="9A0F2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230924" y="1806397"/>
            <a:ext cx="5767752" cy="8480603"/>
          </a:xfrm>
          <a:prstGeom prst="roundRect">
            <a:avLst>
              <a:gd name="adj" fmla="val 2806"/>
            </a:avLst>
          </a:prstGeom>
          <a:solidFill>
            <a:srgbClr val="0C0C0A"/>
          </a:solidFill>
          <a:ln>
            <a:noFill/>
          </a:ln>
          <a:effectLst>
            <a:outerShdw blurRad="342900" dist="38100" dir="16200000" sx="103000" sy="103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ounded Rectangle 6"/>
          <p:cNvSpPr/>
          <p:nvPr/>
        </p:nvSpPr>
        <p:spPr>
          <a:xfrm>
            <a:off x="2368063" y="2948224"/>
            <a:ext cx="3493474" cy="7338776"/>
          </a:xfrm>
          <a:prstGeom prst="roundRect">
            <a:avLst>
              <a:gd name="adj" fmla="val 9582"/>
            </a:avLst>
          </a:prstGeom>
          <a:solidFill>
            <a:srgbClr val="0C0C0A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  <a:alpha val="60000"/>
                  </a:schemeClr>
                </a:gs>
                <a:gs pos="100000">
                  <a:srgbClr val="0C0C0A"/>
                </a:gs>
              </a:gsLst>
              <a:path path="circle">
                <a:fillToRect l="100000" b="100000"/>
              </a:path>
              <a:tileRect t="-100000" r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7571" y="1025773"/>
            <a:ext cx="9261227" cy="9261227"/>
          </a:xfrm>
          <a:prstGeom prst="rect">
            <a:avLst/>
          </a:prstGeom>
        </p:spPr>
      </p:pic>
      <p:sp>
        <p:nvSpPr>
          <p:cNvPr id="11" name="Donut 10"/>
          <p:cNvSpPr>
            <a:spLocks noChangeAspect="1"/>
          </p:cNvSpPr>
          <p:nvPr/>
        </p:nvSpPr>
        <p:spPr>
          <a:xfrm>
            <a:off x="5858450" y="-2666675"/>
            <a:ext cx="4367164" cy="4367164"/>
          </a:xfrm>
          <a:prstGeom prst="donut">
            <a:avLst>
              <a:gd name="adj" fmla="val 5543"/>
            </a:avLst>
          </a:prstGeom>
          <a:gradFill flip="none" rotWithShape="1">
            <a:gsLst>
              <a:gs pos="100000">
                <a:srgbClr val="FCBA0A"/>
              </a:gs>
              <a:gs pos="5000">
                <a:srgbClr val="9A0F2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9" name="Donut 8"/>
          <p:cNvSpPr>
            <a:spLocks noChangeAspect="1"/>
          </p:cNvSpPr>
          <p:nvPr/>
        </p:nvSpPr>
        <p:spPr>
          <a:xfrm rot="5400000">
            <a:off x="4205497" y="-3123872"/>
            <a:ext cx="4367164" cy="4367164"/>
          </a:xfrm>
          <a:prstGeom prst="donut">
            <a:avLst>
              <a:gd name="adj" fmla="val 5543"/>
            </a:avLst>
          </a:prstGeom>
          <a:gradFill flip="none" rotWithShape="1">
            <a:gsLst>
              <a:gs pos="100000">
                <a:srgbClr val="FCBA0A"/>
              </a:gs>
              <a:gs pos="5000">
                <a:srgbClr val="9A0F2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761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571E2D"/>
            </a:gs>
            <a:gs pos="0">
              <a:srgbClr val="9A0F2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nut 7"/>
          <p:cNvSpPr>
            <a:spLocks noChangeAspect="1"/>
          </p:cNvSpPr>
          <p:nvPr/>
        </p:nvSpPr>
        <p:spPr>
          <a:xfrm>
            <a:off x="-4337539" y="2668364"/>
            <a:ext cx="12965723" cy="12965723"/>
          </a:xfrm>
          <a:prstGeom prst="donut">
            <a:avLst>
              <a:gd name="adj" fmla="val 5543"/>
            </a:avLst>
          </a:prstGeom>
          <a:gradFill flip="none" rotWithShape="1">
            <a:gsLst>
              <a:gs pos="100000">
                <a:srgbClr val="FCBA0A"/>
              </a:gs>
              <a:gs pos="5000">
                <a:srgbClr val="9A0F2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230924" y="1806397"/>
            <a:ext cx="5767752" cy="8480603"/>
          </a:xfrm>
          <a:prstGeom prst="roundRect">
            <a:avLst>
              <a:gd name="adj" fmla="val 2806"/>
            </a:avLst>
          </a:prstGeom>
          <a:solidFill>
            <a:srgbClr val="0C0C0A"/>
          </a:solidFill>
          <a:ln>
            <a:noFill/>
          </a:ln>
          <a:effectLst>
            <a:outerShdw blurRad="342900" dist="38100" dir="16200000" sx="103000" sy="103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ounded Rectangle 6"/>
          <p:cNvSpPr/>
          <p:nvPr/>
        </p:nvSpPr>
        <p:spPr>
          <a:xfrm>
            <a:off x="2368063" y="2948224"/>
            <a:ext cx="3493474" cy="7338776"/>
          </a:xfrm>
          <a:prstGeom prst="roundRect">
            <a:avLst>
              <a:gd name="adj" fmla="val 9582"/>
            </a:avLst>
          </a:prstGeom>
          <a:solidFill>
            <a:srgbClr val="0C0C0A"/>
          </a:solidFill>
          <a:ln>
            <a:gradFill flip="none" rotWithShape="1">
              <a:gsLst>
                <a:gs pos="0">
                  <a:schemeClr val="accent1">
                    <a:lumMod val="5000"/>
                    <a:lumOff val="95000"/>
                    <a:alpha val="60000"/>
                  </a:schemeClr>
                </a:gs>
                <a:gs pos="100000">
                  <a:srgbClr val="0C0C0A"/>
                </a:gs>
              </a:gsLst>
              <a:path path="circle">
                <a:fillToRect l="100000" b="100000"/>
              </a:path>
              <a:tileRect t="-100000" r="-10000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Donut 10"/>
          <p:cNvSpPr>
            <a:spLocks noChangeAspect="1"/>
          </p:cNvSpPr>
          <p:nvPr/>
        </p:nvSpPr>
        <p:spPr>
          <a:xfrm>
            <a:off x="5858450" y="-2666675"/>
            <a:ext cx="4367164" cy="4367164"/>
          </a:xfrm>
          <a:prstGeom prst="donut">
            <a:avLst>
              <a:gd name="adj" fmla="val 5543"/>
            </a:avLst>
          </a:prstGeom>
          <a:gradFill flip="none" rotWithShape="1">
            <a:gsLst>
              <a:gs pos="100000">
                <a:srgbClr val="FCBA0A"/>
              </a:gs>
              <a:gs pos="5000">
                <a:srgbClr val="9A0F2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9" name="Donut 8"/>
          <p:cNvSpPr>
            <a:spLocks noChangeAspect="1"/>
          </p:cNvSpPr>
          <p:nvPr/>
        </p:nvSpPr>
        <p:spPr>
          <a:xfrm rot="5400000">
            <a:off x="4205497" y="-3123872"/>
            <a:ext cx="4367164" cy="4367164"/>
          </a:xfrm>
          <a:prstGeom prst="donut">
            <a:avLst>
              <a:gd name="adj" fmla="val 5543"/>
            </a:avLst>
          </a:prstGeom>
          <a:gradFill flip="none" rotWithShape="1">
            <a:gsLst>
              <a:gs pos="100000">
                <a:srgbClr val="FCBA0A"/>
              </a:gs>
              <a:gs pos="5000">
                <a:srgbClr val="9A0F24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73476" y="1076573"/>
            <a:ext cx="13152491" cy="921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35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0</Words>
  <Application>Microsoft Office PowerPoint</Application>
  <PresentationFormat>Custom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Marouane</dc:creator>
  <cp:lastModifiedBy>Marouane</cp:lastModifiedBy>
  <cp:revision>4</cp:revision>
  <dcterms:created xsi:type="dcterms:W3CDTF">2025-04-12T16:05:48Z</dcterms:created>
  <dcterms:modified xsi:type="dcterms:W3CDTF">2025-04-12T16:27:34Z</dcterms:modified>
</cp:coreProperties>
</file>

<file path=docProps/thumbnail.jpeg>
</file>